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58" r:id="rId9"/>
    <p:sldId id="269" r:id="rId10"/>
    <p:sldId id="270" r:id="rId11"/>
    <p:sldId id="274" r:id="rId12"/>
    <p:sldId id="271" r:id="rId13"/>
    <p:sldId id="276" r:id="rId14"/>
    <p:sldId id="273" r:id="rId15"/>
    <p:sldId id="281" r:id="rId16"/>
    <p:sldId id="282" r:id="rId17"/>
    <p:sldId id="262" r:id="rId18"/>
    <p:sldId id="275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F6D34-0935-4BF4-9749-106C6DD66A13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35506D-37EE-42B9-9B32-424330BA72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GCA AWARDS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THANKS TO ALL WHO SUBMITTED AWARDS, YOU SHOULD BE PROUD OF YOURSELF FOR ALL YOUR HARD WORK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E8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038600"/>
            <a:ext cx="2763853" cy="2631070"/>
          </a:xfrm>
          <a:prstGeom prst="rect">
            <a:avLst/>
          </a:prstGeom>
        </p:spPr>
      </p:pic>
      <p:pic>
        <p:nvPicPr>
          <p:cNvPr id="5" name="Picture 4" descr="IMG_E8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8600"/>
            <a:ext cx="260366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DISTRICT IV MORE AWARDS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8288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Goldenrod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Food Bank</a:t>
            </a:r>
          </a:p>
          <a:p>
            <a:r>
              <a:rPr lang="en-US" sz="2000" b="1" dirty="0" smtClean="0"/>
              <a:t>Goldenrod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Special </a:t>
            </a:r>
            <a:r>
              <a:rPr lang="en-US" sz="2000" b="1" dirty="0" err="1" smtClean="0"/>
              <a:t>Achiem</a:t>
            </a:r>
            <a:endParaRPr lang="en-US" sz="2000" b="1" dirty="0" smtClean="0"/>
          </a:p>
          <a:p>
            <a:r>
              <a:rPr lang="en-US" sz="2000" b="1" dirty="0" smtClean="0"/>
              <a:t>Goldenrod	 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Horticulture</a:t>
            </a:r>
          </a:p>
          <a:p>
            <a:r>
              <a:rPr lang="en-US" sz="2000" b="1" dirty="0" smtClean="0"/>
              <a:t>Fayette/</a:t>
            </a:r>
            <a:r>
              <a:rPr lang="en-US" sz="2000" b="1" dirty="0" err="1" smtClean="0"/>
              <a:t>Tuscal</a:t>
            </a:r>
            <a:r>
              <a:rPr lang="en-US" sz="2000" b="1" dirty="0" smtClean="0"/>
              <a:t>  	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Action</a:t>
            </a:r>
          </a:p>
          <a:p>
            <a:r>
              <a:rPr lang="en-US" sz="2000" b="1" dirty="0" smtClean="0"/>
              <a:t>Ceres/Greensboro</a:t>
            </a:r>
          </a:p>
          <a:p>
            <a:r>
              <a:rPr lang="en-US" sz="2000" b="1" dirty="0" smtClean="0"/>
              <a:t>  Tuscaloosa/Coker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Holiday Dec</a:t>
            </a:r>
          </a:p>
          <a:p>
            <a:r>
              <a:rPr lang="en-US" sz="2000" b="1" dirty="0" smtClean="0"/>
              <a:t>Fayette &amp; Tuscaloosa/</a:t>
            </a:r>
          </a:p>
          <a:p>
            <a:r>
              <a:rPr lang="en-US" sz="2000" b="1" dirty="0" smtClean="0"/>
              <a:t>Northport	 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Community Act</a:t>
            </a:r>
          </a:p>
          <a:p>
            <a:r>
              <a:rPr lang="en-US" sz="2000" b="1" dirty="0" smtClean="0"/>
              <a:t>Ceres &amp; </a:t>
            </a:r>
            <a:r>
              <a:rPr lang="en-US" sz="2000" b="1" dirty="0" err="1" smtClean="0"/>
              <a:t>Tusc</a:t>
            </a:r>
            <a:r>
              <a:rPr lang="en-US" sz="2000" b="1" dirty="0" smtClean="0"/>
              <a:t>/NP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Community Svc</a:t>
            </a:r>
          </a:p>
          <a:p>
            <a:r>
              <a:rPr lang="en-US" sz="2000" b="1" dirty="0" smtClean="0"/>
              <a:t>Ceres &amp; </a:t>
            </a:r>
            <a:r>
              <a:rPr lang="en-US" sz="2000" b="1" dirty="0" err="1" smtClean="0"/>
              <a:t>Tusc</a:t>
            </a:r>
            <a:r>
              <a:rPr lang="en-US" sz="2000" b="1" dirty="0" smtClean="0"/>
              <a:t>/NP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Public Relation</a:t>
            </a:r>
          </a:p>
          <a:p>
            <a:endParaRPr lang="en-US" sz="2000" b="1" dirty="0" smtClean="0"/>
          </a:p>
        </p:txBody>
      </p:sp>
      <p:pic>
        <p:nvPicPr>
          <p:cNvPr id="7170" name="Picture 2" descr="C:\Users\Owner\OneDrive\Pictures\IMG_7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7164" y="2052637"/>
            <a:ext cx="4572000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DISTRICT V AWARDS (3)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8288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Opelika	  2nd Community Svc</a:t>
            </a:r>
          </a:p>
          <a:p>
            <a:r>
              <a:rPr lang="en-US" sz="2000" b="1" dirty="0" smtClean="0"/>
              <a:t>Opelika	 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School Ground</a:t>
            </a:r>
          </a:p>
          <a:p>
            <a:r>
              <a:rPr lang="en-US" sz="2000" b="1" dirty="0" smtClean="0"/>
              <a:t>Sylacauga	 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Community Svc</a:t>
            </a:r>
          </a:p>
        </p:txBody>
      </p:sp>
      <p:pic>
        <p:nvPicPr>
          <p:cNvPr id="7170" name="Picture 2" descr="C:\Users\Owner\OneDrive\Pictures\IMG_7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7164" y="2052637"/>
            <a:ext cx="4572000" cy="3514725"/>
          </a:xfrm>
          <a:prstGeom prst="rect">
            <a:avLst/>
          </a:prstGeom>
          <a:noFill/>
        </p:spPr>
      </p:pic>
      <p:pic>
        <p:nvPicPr>
          <p:cNvPr id="5" name="Picture 4" descr="IMG_0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657600" cy="2514600"/>
          </a:xfrm>
          <a:prstGeom prst="rect">
            <a:avLst/>
          </a:prstGeom>
        </p:spPr>
      </p:pic>
      <p:pic>
        <p:nvPicPr>
          <p:cNvPr id="9" name="Picture 8" descr="IMG_01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" y="1352550"/>
            <a:ext cx="36576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DISTRICT VI AWARDS (14)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240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Georgiana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Smokey Bear</a:t>
            </a:r>
          </a:p>
          <a:p>
            <a:r>
              <a:rPr lang="en-US" sz="2000" b="1" dirty="0" smtClean="0"/>
              <a:t>Georgiana	  HM Publicity Press</a:t>
            </a:r>
          </a:p>
          <a:p>
            <a:r>
              <a:rPr lang="en-US" sz="2000" b="1" dirty="0" smtClean="0"/>
              <a:t>Montgomery F	  1st  Publications</a:t>
            </a:r>
          </a:p>
          <a:p>
            <a:r>
              <a:rPr lang="en-US" sz="2000" b="1" dirty="0" smtClean="0"/>
              <a:t>Montgomery F	  1st Yearbook (group)</a:t>
            </a:r>
          </a:p>
          <a:p>
            <a:r>
              <a:rPr lang="en-US" sz="2000" b="1" dirty="0" smtClean="0"/>
              <a:t>Montgomery F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Flower Show </a:t>
            </a:r>
            <a:r>
              <a:rPr lang="en-US" sz="2000" b="1" dirty="0" err="1" smtClean="0"/>
              <a:t>Sched</a:t>
            </a:r>
            <a:endParaRPr lang="en-US" sz="2000" b="1" dirty="0" smtClean="0"/>
          </a:p>
          <a:p>
            <a:r>
              <a:rPr lang="en-US" sz="2000" b="1" dirty="0" smtClean="0"/>
              <a:t>Montgomery F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Near </a:t>
            </a:r>
            <a:r>
              <a:rPr lang="en-US" sz="2000" b="1" dirty="0" err="1" smtClean="0"/>
              <a:t>ClubStandard</a:t>
            </a:r>
            <a:endParaRPr lang="en-US" sz="2000" b="1" dirty="0" smtClean="0"/>
          </a:p>
          <a:p>
            <a:r>
              <a:rPr lang="en-US" sz="2000" b="1" dirty="0" smtClean="0"/>
              <a:t>Montgomery F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Flower Show </a:t>
            </a:r>
            <a:r>
              <a:rPr lang="en-US" sz="2000" b="1" dirty="0" err="1" smtClean="0"/>
              <a:t>Sch</a:t>
            </a:r>
            <a:endParaRPr lang="en-US" sz="2000" b="1" dirty="0" smtClean="0"/>
          </a:p>
          <a:p>
            <a:r>
              <a:rPr lang="en-US" sz="2000" b="1" dirty="0" smtClean="0"/>
              <a:t>Montgomery F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Publicity Press</a:t>
            </a:r>
          </a:p>
          <a:p>
            <a:r>
              <a:rPr lang="en-US" sz="2000" b="1" dirty="0" smtClean="0"/>
              <a:t>NE Federation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Publicity Press</a:t>
            </a:r>
          </a:p>
          <a:p>
            <a:r>
              <a:rPr lang="en-US" sz="2000" b="1" dirty="0" smtClean="0"/>
              <a:t>Yaupon	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Church Landscape</a:t>
            </a:r>
          </a:p>
          <a:p>
            <a:r>
              <a:rPr lang="en-US" sz="2000" b="1" dirty="0" smtClean="0"/>
              <a:t>Yaupon	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Community </a:t>
            </a:r>
            <a:r>
              <a:rPr lang="en-US" sz="2000" b="1" dirty="0" err="1" smtClean="0"/>
              <a:t>Beaut</a:t>
            </a:r>
            <a:endParaRPr lang="en-US" sz="2000" b="1" dirty="0" smtClean="0"/>
          </a:p>
          <a:p>
            <a:r>
              <a:rPr lang="en-US" sz="2000" b="1" dirty="0" smtClean="0"/>
              <a:t>Yaupon	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Food Bank Don</a:t>
            </a:r>
          </a:p>
          <a:p>
            <a:r>
              <a:rPr lang="en-US" sz="2000" b="1" dirty="0" smtClean="0"/>
              <a:t>Yaupon	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Landscape</a:t>
            </a:r>
          </a:p>
          <a:p>
            <a:r>
              <a:rPr lang="en-US" sz="2000" b="1" dirty="0" smtClean="0"/>
              <a:t>Yaupon	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Yearbook (-30)</a:t>
            </a:r>
          </a:p>
          <a:p>
            <a:endParaRPr lang="en-US" sz="2000" b="1" dirty="0" smtClean="0"/>
          </a:p>
        </p:txBody>
      </p:sp>
      <p:pic>
        <p:nvPicPr>
          <p:cNvPr id="8194" name="Picture 2" descr="G:\Garden Club\Recyc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06296"/>
            <a:ext cx="3520903" cy="484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DISTRICT VII AWARDS (5)</a:t>
            </a:r>
            <a:endParaRPr lang="en-US" dirty="0"/>
          </a:p>
        </p:txBody>
      </p:sp>
      <p:pic>
        <p:nvPicPr>
          <p:cNvPr id="4" name="Content Placeholder 3" descr="Glad and Daylil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09550" y="2495550"/>
            <a:ext cx="4114802" cy="3086102"/>
          </a:xfrm>
        </p:spPr>
      </p:pic>
      <p:sp>
        <p:nvSpPr>
          <p:cNvPr id="6" name="TextBox 5"/>
          <p:cNvSpPr txBox="1"/>
          <p:nvPr/>
        </p:nvSpPr>
        <p:spPr>
          <a:xfrm>
            <a:off x="3581400" y="22860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Flower Lovers        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Community Beauty</a:t>
            </a:r>
          </a:p>
          <a:p>
            <a:r>
              <a:rPr lang="en-US" sz="2000" dirty="0" err="1" smtClean="0"/>
              <a:t>Camilia</a:t>
            </a:r>
            <a:r>
              <a:rPr lang="en-US" sz="2000" dirty="0" smtClean="0"/>
              <a:t> GC	   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Every Light Prayer</a:t>
            </a:r>
          </a:p>
          <a:p>
            <a:r>
              <a:rPr lang="en-US" sz="2000" dirty="0" err="1" smtClean="0"/>
              <a:t>Camilia</a:t>
            </a:r>
            <a:r>
              <a:rPr lang="en-US" sz="2000" dirty="0" smtClean="0"/>
              <a:t> GC	  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Community Beauty</a:t>
            </a:r>
          </a:p>
          <a:p>
            <a:r>
              <a:rPr lang="en-US" sz="2000" dirty="0" smtClean="0"/>
              <a:t>Flower Lovers	  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 Arbor Day</a:t>
            </a:r>
          </a:p>
          <a:p>
            <a:r>
              <a:rPr lang="en-US" sz="2000" dirty="0" err="1" smtClean="0"/>
              <a:t>Chunnenuggee</a:t>
            </a:r>
            <a:r>
              <a:rPr lang="en-US" sz="2000" dirty="0" smtClean="0"/>
              <a:t>	     HM </a:t>
            </a:r>
            <a:r>
              <a:rPr lang="en-US" sz="2000" dirty="0" err="1" smtClean="0"/>
              <a:t>Jr</a:t>
            </a:r>
            <a:r>
              <a:rPr lang="en-US" sz="2000" dirty="0" smtClean="0"/>
              <a:t> Yearbook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VIII AWARDS (11)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240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Fairhope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Butterfly</a:t>
            </a:r>
          </a:p>
          <a:p>
            <a:r>
              <a:rPr lang="en-US" sz="2000" b="1" dirty="0" smtClean="0"/>
              <a:t>Fairhope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Special Achieve</a:t>
            </a:r>
          </a:p>
          <a:p>
            <a:r>
              <a:rPr lang="en-US" sz="2000" b="1" dirty="0" smtClean="0"/>
              <a:t>Fairhope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Public Relations</a:t>
            </a:r>
          </a:p>
          <a:p>
            <a:r>
              <a:rPr lang="en-US" sz="2000" b="1" dirty="0" smtClean="0"/>
              <a:t>Gulf Shores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Dec of Historic Bldg</a:t>
            </a:r>
          </a:p>
          <a:p>
            <a:r>
              <a:rPr lang="en-US" sz="2000" b="1" dirty="0" smtClean="0"/>
              <a:t>Gulf Shores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Social Media</a:t>
            </a:r>
          </a:p>
          <a:p>
            <a:r>
              <a:rPr lang="en-US" sz="2000" b="1" dirty="0" smtClean="0"/>
              <a:t>Gulf Shores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Yearbook (70-99)</a:t>
            </a:r>
          </a:p>
          <a:p>
            <a:r>
              <a:rPr lang="en-US" sz="2000" b="1" dirty="0" smtClean="0"/>
              <a:t>Gulf Shores	HM  Smokey Bear</a:t>
            </a:r>
          </a:p>
          <a:p>
            <a:r>
              <a:rPr lang="en-US" sz="2000" b="1" dirty="0" smtClean="0"/>
              <a:t>		    Lydia White</a:t>
            </a:r>
          </a:p>
          <a:p>
            <a:r>
              <a:rPr lang="en-US" sz="2000" b="1" dirty="0" smtClean="0"/>
              <a:t>Gulf Shores	HM  Smokey Bear</a:t>
            </a:r>
          </a:p>
          <a:p>
            <a:r>
              <a:rPr lang="en-US" sz="2000" b="1" dirty="0" smtClean="0"/>
              <a:t>		    William  </a:t>
            </a:r>
            <a:r>
              <a:rPr lang="en-US" sz="2000" b="1" dirty="0" err="1" smtClean="0"/>
              <a:t>Voegle</a:t>
            </a:r>
            <a:endParaRPr lang="en-US" sz="2000" b="1" dirty="0" smtClean="0"/>
          </a:p>
          <a:p>
            <a:r>
              <a:rPr lang="en-US" sz="2000" b="1" dirty="0" smtClean="0"/>
              <a:t>Orange Beach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Historic Pres</a:t>
            </a:r>
          </a:p>
          <a:p>
            <a:r>
              <a:rPr lang="en-US" sz="2000" b="1" dirty="0" smtClean="0"/>
              <a:t>Orange Beach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Special Achieve</a:t>
            </a:r>
          </a:p>
          <a:p>
            <a:r>
              <a:rPr lang="en-US" sz="2000" b="1" dirty="0" smtClean="0"/>
              <a:t>Sampson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Yearbook (-45)</a:t>
            </a:r>
          </a:p>
          <a:p>
            <a:r>
              <a:rPr lang="en-US" sz="2000" b="1" dirty="0" smtClean="0"/>
              <a:t>		    </a:t>
            </a:r>
          </a:p>
          <a:p>
            <a:endParaRPr lang="en-US" sz="2000" b="1" dirty="0" smtClean="0"/>
          </a:p>
        </p:txBody>
      </p:sp>
      <p:pic>
        <p:nvPicPr>
          <p:cNvPr id="9218" name="Picture 2" descr="G:\Garden Club\Butterfly class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52107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3950" y="1245712"/>
            <a:ext cx="37528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I - 9 </a:t>
            </a: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clubs reported 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Blossomwood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150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Cultura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128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*Florence Garden Club 165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Lakeside Garden Club 108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*Red Bay Garden Club 639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Redstone Garden Club 106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Town and Country Garden Club (129)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Trowelers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258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Willowbrook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558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66800" y="4114800"/>
            <a:ext cx="297895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II - 6 clubs reported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Amaryllis Garden Club 134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*Cherokee Rose Garden Club 374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*Colony Garden Club 224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Greenlawn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110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*Rainsville Garden Club 184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*Rhododendron Garden Club 161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295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371600"/>
            <a:ext cx="388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Camellia Garden Club (Birmingham) 200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*Edgewood Garden Club 179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*Garden Dale Garden Club 371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*Magnolia Garden Club (Warrior) 209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19600" y="7620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III - 5 clubs reported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*Blue Star Garden Club 161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3048000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Fayette Garden Club 556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Goldenrod Garden Club 100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*Greensboro Garden Club 276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*Tuscaloosa/Northport Garden Club 254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8200" y="2743200"/>
            <a:ext cx="2530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IV - </a:t>
            </a: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 club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81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Clubs of Distinction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8800" y="228600"/>
            <a:ext cx="487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V - 3 clubs reported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*Town and Country Garden Club (Sylacauga)159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*Tulip Garden Club (Opelika) 165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Wedowee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240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VI - 5 clubs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*Canterbury Bells Garden Club 206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*Down to Earth Garden Club 167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*Georgiana Garden Club 160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*Scattered Seeds Garden Club 264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Southern Charm Garden Club 114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VII - 7 clubs reported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Camellia Garden Club (Clayton) 105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Camellia Garden Club (Eufaula) 130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Chunnenuggee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Garden Club 228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*Flower Lovers Garden Club 422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*Garden Club By The Lake 250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*Lovely Touch Garden Club 223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*Tulip Garden Club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Phenix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City) 271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District VIII - 4 clubs reported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*Fairhope Garden Club 255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*Gulf Shores Garden Club 785 (highest points)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*Magnolia springs Garden Club 264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*Spanish Fort Garden Club 233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MENTOR OF THE YEAR –           SYBIL INGRAM  (Our Great Loss)</a:t>
            </a:r>
            <a:endParaRPr lang="en-US" sz="4800" b="1" dirty="0"/>
          </a:p>
        </p:txBody>
      </p:sp>
      <p:pic>
        <p:nvPicPr>
          <p:cNvPr id="3074" name="Picture 2" descr="C:\Users\Owner\Downloads\IMG_8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0237978"/>
            <a:ext cx="3540125" cy="4455922"/>
          </a:xfrm>
          <a:prstGeom prst="rect">
            <a:avLst/>
          </a:prstGeom>
          <a:noFill/>
        </p:spPr>
      </p:pic>
      <p:pic>
        <p:nvPicPr>
          <p:cNvPr id="3075" name="Picture 3" descr="C:\Users\Owner\Downloads\IMG_82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487305" cy="4389437"/>
          </a:xfrm>
          <a:prstGeom prst="rect">
            <a:avLst/>
          </a:prstGeom>
          <a:noFill/>
        </p:spPr>
      </p:pic>
      <p:pic>
        <p:nvPicPr>
          <p:cNvPr id="6" name="Picture 5" descr="IMG_5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3748251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MEMBER OF HONOR –</a:t>
            </a:r>
            <a:br>
              <a:rPr lang="en-US" sz="4800" b="1" dirty="0" smtClean="0"/>
            </a:br>
            <a:r>
              <a:rPr lang="en-US" sz="4800" b="1" dirty="0" smtClean="0"/>
              <a:t>        JAN THOMAS</a:t>
            </a:r>
            <a:endParaRPr lang="en-US" sz="4800" b="1" dirty="0"/>
          </a:p>
        </p:txBody>
      </p:sp>
      <p:pic>
        <p:nvPicPr>
          <p:cNvPr id="3074" name="Picture 2" descr="C:\Users\Owner\Downloads\IMG_8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0237978"/>
            <a:ext cx="3540125" cy="445592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_9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779257"/>
            <a:ext cx="4800600" cy="4850143"/>
          </a:xfrm>
          <a:prstGeom prst="rect">
            <a:avLst/>
          </a:prstGeom>
        </p:spPr>
      </p:pic>
      <p:pic>
        <p:nvPicPr>
          <p:cNvPr id="7" name="Picture 6" descr="Day Li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91250" y="2266950"/>
            <a:ext cx="28956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South Awards Given 3/24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Blossomwood</a:t>
            </a:r>
            <a:r>
              <a:rPr lang="en-US" dirty="0" smtClean="0"/>
              <a:t>	2</a:t>
            </a:r>
            <a:r>
              <a:rPr lang="en-US" baseline="30000" dirty="0" smtClean="0"/>
              <a:t>nd</a:t>
            </a:r>
            <a:r>
              <a:rPr lang="en-US" dirty="0" smtClean="0"/>
              <a:t> School Grounds Improvement</a:t>
            </a:r>
          </a:p>
          <a:p>
            <a:r>
              <a:rPr lang="en-US" dirty="0" smtClean="0"/>
              <a:t>Greensboro	2</a:t>
            </a:r>
            <a:r>
              <a:rPr lang="en-US" baseline="30000" dirty="0" smtClean="0"/>
              <a:t>nd</a:t>
            </a:r>
            <a:r>
              <a:rPr lang="en-US" dirty="0" smtClean="0"/>
              <a:t> Historic Preservation</a:t>
            </a:r>
          </a:p>
          <a:p>
            <a:r>
              <a:rPr lang="en-US" dirty="0" smtClean="0"/>
              <a:t>Greensboro	1</a:t>
            </a:r>
            <a:r>
              <a:rPr lang="en-US" baseline="30000" dirty="0" smtClean="0"/>
              <a:t>st</a:t>
            </a:r>
            <a:r>
              <a:rPr lang="en-US" dirty="0" smtClean="0"/>
              <a:t>  Litter Control</a:t>
            </a:r>
          </a:p>
          <a:p>
            <a:r>
              <a:rPr lang="en-US" dirty="0" smtClean="0"/>
              <a:t>Greensboro	1</a:t>
            </a:r>
            <a:r>
              <a:rPr lang="en-US" baseline="30000" dirty="0" smtClean="0"/>
              <a:t>st</a:t>
            </a:r>
            <a:r>
              <a:rPr lang="en-US" dirty="0" smtClean="0"/>
              <a:t>  Birds</a:t>
            </a:r>
          </a:p>
          <a:p>
            <a:r>
              <a:rPr lang="en-US" dirty="0" smtClean="0"/>
              <a:t>Edgewood		HM  Birds</a:t>
            </a:r>
          </a:p>
          <a:p>
            <a:r>
              <a:rPr lang="en-US" dirty="0" smtClean="0"/>
              <a:t>Greensboro	1</a:t>
            </a:r>
            <a:r>
              <a:rPr lang="en-US" baseline="30000" dirty="0" smtClean="0"/>
              <a:t>st</a:t>
            </a:r>
            <a:r>
              <a:rPr lang="en-US" dirty="0" smtClean="0"/>
              <a:t>  Tree Planting ($25)</a:t>
            </a:r>
          </a:p>
          <a:p>
            <a:r>
              <a:rPr lang="en-US" dirty="0" smtClean="0"/>
              <a:t>Greensboro	2</a:t>
            </a:r>
            <a:r>
              <a:rPr lang="en-US" baseline="30000" dirty="0" smtClean="0"/>
              <a:t>nd</a:t>
            </a:r>
            <a:r>
              <a:rPr lang="en-US" dirty="0" smtClean="0"/>
              <a:t> Horticulture</a:t>
            </a:r>
          </a:p>
          <a:p>
            <a:r>
              <a:rPr lang="en-US" dirty="0" smtClean="0"/>
              <a:t>Fort Payne		2</a:t>
            </a:r>
            <a:r>
              <a:rPr lang="en-US" baseline="30000" dirty="0" smtClean="0"/>
              <a:t>nd</a:t>
            </a:r>
            <a:r>
              <a:rPr lang="en-US" dirty="0" smtClean="0"/>
              <a:t> Landscape Design</a:t>
            </a:r>
          </a:p>
          <a:p>
            <a:r>
              <a:rPr lang="en-US" dirty="0" smtClean="0"/>
              <a:t>Fairhope		HM  Butterfly Conservation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AWARDS FOR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Social Media   </a:t>
            </a:r>
          </a:p>
          <a:p>
            <a:r>
              <a:rPr lang="en-US" dirty="0" smtClean="0"/>
              <a:t>    	</a:t>
            </a:r>
            <a:r>
              <a:rPr lang="en-US" b="1" dirty="0" smtClean="0"/>
              <a:t>Web, </a:t>
            </a:r>
            <a:r>
              <a:rPr lang="en-US" b="1" dirty="0" err="1" smtClean="0"/>
              <a:t>Hortensia</a:t>
            </a:r>
            <a:r>
              <a:rPr lang="en-US" b="1" dirty="0" smtClean="0"/>
              <a:t>, and </a:t>
            </a:r>
            <a:r>
              <a:rPr lang="en-US" b="1" dirty="0" err="1" smtClean="0"/>
              <a:t>Facebook</a:t>
            </a:r>
            <a:endParaRPr lang="en-US" b="1" dirty="0" smtClean="0"/>
          </a:p>
          <a:p>
            <a:r>
              <a:rPr lang="en-US" dirty="0" smtClean="0"/>
              <a:t>Stephanie Butler</a:t>
            </a:r>
          </a:p>
          <a:p>
            <a:r>
              <a:rPr lang="en-US" dirty="0" smtClean="0"/>
              <a:t>Joey </a:t>
            </a:r>
            <a:r>
              <a:rPr lang="en-US" dirty="0" err="1" smtClean="0"/>
              <a:t>Skaff</a:t>
            </a:r>
            <a:endParaRPr lang="en-US" dirty="0" smtClean="0"/>
          </a:p>
          <a:p>
            <a:r>
              <a:rPr lang="en-US" dirty="0" smtClean="0"/>
              <a:t>Kim Edgerton</a:t>
            </a:r>
          </a:p>
          <a:p>
            <a:r>
              <a:rPr lang="en-US" b="1" u="sng" dirty="0" smtClean="0"/>
              <a:t>Public Relations</a:t>
            </a:r>
          </a:p>
          <a:p>
            <a:pPr lvl="2"/>
            <a:r>
              <a:rPr lang="en-US" sz="2400" b="1" dirty="0" smtClean="0"/>
              <a:t>Web, </a:t>
            </a:r>
            <a:r>
              <a:rPr lang="en-US" sz="2400" b="1" dirty="0" err="1" smtClean="0"/>
              <a:t>Hortensia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Facebook</a:t>
            </a:r>
            <a:endParaRPr lang="en-US" sz="2400" b="1" dirty="0" smtClean="0"/>
          </a:p>
          <a:p>
            <a:r>
              <a:rPr lang="en-US" dirty="0" smtClean="0"/>
              <a:t>Stephanie Butler</a:t>
            </a:r>
          </a:p>
          <a:p>
            <a:r>
              <a:rPr lang="en-US" dirty="0" smtClean="0"/>
              <a:t>Joey </a:t>
            </a:r>
            <a:r>
              <a:rPr lang="en-US" dirty="0" err="1" smtClean="0"/>
              <a:t>Skaff</a:t>
            </a:r>
            <a:endParaRPr lang="en-US" dirty="0" smtClean="0"/>
          </a:p>
          <a:p>
            <a:r>
              <a:rPr lang="en-US" dirty="0" smtClean="0"/>
              <a:t>Kim Edgerton</a:t>
            </a:r>
          </a:p>
          <a:p>
            <a:pPr lvl="2"/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914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G_E8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87492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South Awards Given 3/24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Magnolia		    HM  Horticulture</a:t>
            </a:r>
          </a:p>
          <a:p>
            <a:r>
              <a:rPr lang="en-US" dirty="0" smtClean="0"/>
              <a:t>Greensboro	   3</a:t>
            </a:r>
            <a:r>
              <a:rPr lang="en-US" baseline="30000" dirty="0" smtClean="0"/>
              <a:t>rd</a:t>
            </a:r>
            <a:r>
              <a:rPr lang="en-US" dirty="0" smtClean="0"/>
              <a:t>  Arbor Day</a:t>
            </a:r>
          </a:p>
          <a:p>
            <a:r>
              <a:rPr lang="en-US" dirty="0" smtClean="0"/>
              <a:t>Flower Lovers	   3</a:t>
            </a:r>
            <a:r>
              <a:rPr lang="en-US" baseline="30000" dirty="0" smtClean="0"/>
              <a:t>rd</a:t>
            </a:r>
            <a:r>
              <a:rPr lang="en-US" dirty="0" smtClean="0"/>
              <a:t>  Arbor Day</a:t>
            </a:r>
          </a:p>
          <a:p>
            <a:r>
              <a:rPr lang="en-US" dirty="0" smtClean="0"/>
              <a:t>Northeast Al Fed	   1</a:t>
            </a:r>
            <a:r>
              <a:rPr lang="en-US" baseline="30000" dirty="0" smtClean="0"/>
              <a:t>st</a:t>
            </a:r>
            <a:r>
              <a:rPr lang="en-US" dirty="0" smtClean="0"/>
              <a:t>  Publicity Press Book</a:t>
            </a:r>
          </a:p>
          <a:p>
            <a:r>
              <a:rPr lang="en-US" dirty="0" smtClean="0"/>
              <a:t>Rainsville		   2</a:t>
            </a:r>
            <a:r>
              <a:rPr lang="en-US" baseline="30000" dirty="0" smtClean="0"/>
              <a:t>nd</a:t>
            </a:r>
            <a:r>
              <a:rPr lang="en-US" dirty="0" smtClean="0"/>
              <a:t>  Yearbook</a:t>
            </a:r>
          </a:p>
          <a:p>
            <a:r>
              <a:rPr lang="en-US" dirty="0" err="1" smtClean="0"/>
              <a:t>Northend</a:t>
            </a:r>
            <a:r>
              <a:rPr lang="en-US" dirty="0" smtClean="0"/>
              <a:t> Council  3</a:t>
            </a:r>
            <a:r>
              <a:rPr lang="en-US" baseline="30000" dirty="0" smtClean="0"/>
              <a:t>rd</a:t>
            </a:r>
            <a:r>
              <a:rPr lang="en-US" dirty="0" smtClean="0"/>
              <a:t>  Yearbook</a:t>
            </a:r>
          </a:p>
          <a:p>
            <a:endParaRPr lang="en-US" dirty="0" smtClean="0"/>
          </a:p>
          <a:p>
            <a:r>
              <a:rPr lang="en-US" dirty="0" smtClean="0"/>
              <a:t>(15 Awards)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zzy with S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7200" y="990600"/>
            <a:ext cx="2438400" cy="1828800"/>
          </a:xfrm>
          <a:prstGeom prst="rect">
            <a:avLst/>
          </a:prstGeom>
        </p:spPr>
      </p:pic>
      <p:pic>
        <p:nvPicPr>
          <p:cNvPr id="3" name="Picture 2" descr="Students Planting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523875" y="3895725"/>
            <a:ext cx="2514600" cy="1885950"/>
          </a:xfrm>
          <a:prstGeom prst="rect">
            <a:avLst/>
          </a:prstGeom>
        </p:spPr>
      </p:pic>
      <p:pic>
        <p:nvPicPr>
          <p:cNvPr id="4" name="Picture 3" descr="LaMar with Heidi pla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495800" y="6858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276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PLEASE TAKE THE TIME TO WRITE UP AWARDS TO GIVE YOURSELF CREDIT FOR ALL YOU ARE DOING.</a:t>
            </a:r>
            <a:endParaRPr lang="en-US" sz="2000" b="1" dirty="0"/>
          </a:p>
        </p:txBody>
      </p:sp>
      <p:pic>
        <p:nvPicPr>
          <p:cNvPr id="6" name="Picture 5" descr="TQZB8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2672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chemeClr val="tx1"/>
                </a:solidFill>
              </a:rPr>
              <a:t>DIST</a:t>
            </a:r>
            <a:r>
              <a:rPr lang="en-US" dirty="0" smtClean="0"/>
              <a:t>RICT I WINNERS (8)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514600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Blossomwood</a:t>
            </a:r>
            <a:r>
              <a:rPr lang="en-US" sz="2000" b="1" dirty="0" smtClean="0"/>
              <a:t>	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School Grounds</a:t>
            </a:r>
          </a:p>
          <a:p>
            <a:r>
              <a:rPr lang="en-US" sz="2000" b="1" dirty="0" err="1" smtClean="0"/>
              <a:t>Blossomwood</a:t>
            </a:r>
            <a:r>
              <a:rPr lang="en-US" sz="2000" b="1" dirty="0" smtClean="0"/>
              <a:t>	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Yearbook </a:t>
            </a:r>
          </a:p>
          <a:p>
            <a:r>
              <a:rPr lang="en-US" sz="2000" b="1" dirty="0" smtClean="0"/>
              <a:t>Madison	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Therapy Gardens</a:t>
            </a:r>
          </a:p>
          <a:p>
            <a:r>
              <a:rPr lang="en-US" sz="2000" b="1" dirty="0" smtClean="0"/>
              <a:t>Muscle Shoals	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Historic </a:t>
            </a:r>
            <a:r>
              <a:rPr lang="en-US" sz="2000" b="1" dirty="0" err="1" smtClean="0"/>
              <a:t>Decore</a:t>
            </a:r>
            <a:endParaRPr lang="en-US" sz="2000" b="1" dirty="0" smtClean="0"/>
          </a:p>
          <a:p>
            <a:r>
              <a:rPr lang="en-US" sz="2000" b="1" dirty="0" smtClean="0"/>
              <a:t>Red Bay	 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Birds</a:t>
            </a:r>
          </a:p>
          <a:p>
            <a:r>
              <a:rPr lang="en-US" sz="2000" b="1" dirty="0" smtClean="0"/>
              <a:t>Red Bay	 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Roadside Beauty</a:t>
            </a:r>
          </a:p>
          <a:p>
            <a:r>
              <a:rPr lang="en-US" sz="2000" b="1" dirty="0" smtClean="0"/>
              <a:t>Town &amp; Country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</a:t>
            </a:r>
            <a:r>
              <a:rPr lang="en-US" sz="2000" b="1" dirty="0" err="1" smtClean="0"/>
              <a:t>Jr</a:t>
            </a:r>
            <a:r>
              <a:rPr lang="en-US" sz="2000" b="1" dirty="0" smtClean="0"/>
              <a:t> Garden Club</a:t>
            </a:r>
          </a:p>
          <a:p>
            <a:r>
              <a:rPr lang="en-US" sz="2000" b="1" dirty="0" smtClean="0"/>
              <a:t>Town &amp; Country  HM Yearbook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G:\Garden Club\Pine Cone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20" y="1905000"/>
            <a:ext cx="323518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DIST</a:t>
            </a:r>
            <a:r>
              <a:rPr lang="en-US" dirty="0" smtClean="0"/>
              <a:t>RICT II WINNERS (16)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752600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Amaryllis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Christmas Lights</a:t>
            </a:r>
          </a:p>
          <a:p>
            <a:r>
              <a:rPr lang="en-US" sz="2000" b="1" dirty="0" smtClean="0"/>
              <a:t>Amaryllis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Yearbook (-20)</a:t>
            </a:r>
          </a:p>
          <a:p>
            <a:r>
              <a:rPr lang="en-US" sz="2000" b="1" dirty="0" smtClean="0"/>
              <a:t>Amaryllis	2rd  Community </a:t>
            </a:r>
            <a:r>
              <a:rPr lang="en-US" sz="2000" b="1" dirty="0" err="1" smtClean="0"/>
              <a:t>Beaut</a:t>
            </a:r>
            <a:endParaRPr lang="en-US" sz="2000" b="1" dirty="0" smtClean="0"/>
          </a:p>
          <a:p>
            <a:r>
              <a:rPr lang="en-US" sz="2000" b="1" dirty="0" smtClean="0"/>
              <a:t>Colony	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Therapy Gardens</a:t>
            </a:r>
          </a:p>
          <a:p>
            <a:r>
              <a:rPr lang="en-US" sz="2000" b="1" dirty="0" smtClean="0"/>
              <a:t>Colony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Floral Design</a:t>
            </a:r>
          </a:p>
          <a:p>
            <a:r>
              <a:rPr lang="en-US" sz="2000" b="1" dirty="0" smtClean="0"/>
              <a:t>Colony		HM Yearbook (20-29)</a:t>
            </a:r>
          </a:p>
          <a:p>
            <a:r>
              <a:rPr lang="en-US" sz="2000" b="1" dirty="0" smtClean="0"/>
              <a:t>Colony		1st  Christmas Lights</a:t>
            </a:r>
          </a:p>
          <a:p>
            <a:r>
              <a:rPr lang="en-US" sz="2000" b="1" dirty="0" smtClean="0"/>
              <a:t>Colony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Horticulture </a:t>
            </a:r>
            <a:r>
              <a:rPr lang="en-US" sz="2000" b="1" dirty="0" err="1" smtClean="0"/>
              <a:t>Sch</a:t>
            </a:r>
            <a:endParaRPr lang="en-US" sz="2000" b="1" dirty="0" smtClean="0"/>
          </a:p>
          <a:p>
            <a:r>
              <a:rPr lang="en-US" sz="2000" b="1" dirty="0" smtClean="0"/>
              <a:t>Colony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Community Action</a:t>
            </a:r>
          </a:p>
          <a:p>
            <a:r>
              <a:rPr lang="en-US" sz="2000" b="1" dirty="0" smtClean="0"/>
              <a:t>Fort Payne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Landscape Design</a:t>
            </a:r>
          </a:p>
          <a:p>
            <a:r>
              <a:rPr lang="en-US" sz="2000" b="1" dirty="0" err="1" smtClean="0"/>
              <a:t>Greenlawn</a:t>
            </a:r>
            <a:r>
              <a:rPr lang="en-US" sz="2000" b="1" dirty="0" smtClean="0"/>
              <a:t>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Native Plants </a:t>
            </a:r>
            <a:r>
              <a:rPr lang="en-US" sz="2000" b="1" dirty="0" err="1" smtClean="0"/>
              <a:t>Proj</a:t>
            </a:r>
            <a:endParaRPr lang="en-US" sz="2000" b="1" dirty="0" smtClean="0"/>
          </a:p>
          <a:p>
            <a:r>
              <a:rPr lang="en-US" sz="2000" b="1" dirty="0" smtClean="0"/>
              <a:t>Mentone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Publicity Press</a:t>
            </a:r>
          </a:p>
          <a:p>
            <a:r>
              <a:rPr lang="en-US" sz="2000" b="1" dirty="0" smtClean="0"/>
              <a:t>Rainsville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Community Service</a:t>
            </a:r>
          </a:p>
          <a:p>
            <a:r>
              <a:rPr lang="en-US" sz="2000" b="1" dirty="0" smtClean="0"/>
              <a:t>Rainsville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Edible Gardening</a:t>
            </a:r>
          </a:p>
          <a:p>
            <a:r>
              <a:rPr lang="en-US" sz="2000" b="1" dirty="0" smtClean="0"/>
              <a:t>Rainsville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Video/CD/Flash Dr</a:t>
            </a:r>
          </a:p>
          <a:p>
            <a:r>
              <a:rPr lang="en-US" sz="2000" b="1" dirty="0" smtClean="0"/>
              <a:t>Rainsville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Yearbook (20-29)  </a:t>
            </a:r>
          </a:p>
        </p:txBody>
      </p:sp>
      <p:pic>
        <p:nvPicPr>
          <p:cNvPr id="2050" name="Picture 2" descr="G:\Garden Club\landscape desi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23" y="2057400"/>
            <a:ext cx="327767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DIST</a:t>
            </a:r>
            <a:r>
              <a:rPr lang="en-US" dirty="0" smtClean="0"/>
              <a:t>RICT III WINNERS (25)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841242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Blue Star	2nd  Yearbook (-20)</a:t>
            </a:r>
          </a:p>
          <a:p>
            <a:r>
              <a:rPr lang="en-US" sz="2000" b="1" dirty="0" smtClean="0"/>
              <a:t>Blue Star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Historic Preserve</a:t>
            </a:r>
          </a:p>
          <a:p>
            <a:r>
              <a:rPr lang="en-US" sz="2000" b="1" dirty="0" smtClean="0"/>
              <a:t>Edgewood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Birds</a:t>
            </a:r>
          </a:p>
          <a:p>
            <a:r>
              <a:rPr lang="en-US" sz="2000" b="1" dirty="0" smtClean="0"/>
              <a:t>Edgewood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Horticulture</a:t>
            </a:r>
          </a:p>
          <a:p>
            <a:r>
              <a:rPr lang="en-US" sz="2000" b="1" dirty="0" smtClean="0"/>
              <a:t>Edgewood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Recycling</a:t>
            </a:r>
          </a:p>
          <a:p>
            <a:r>
              <a:rPr lang="en-US" sz="2000" b="1" dirty="0" smtClean="0"/>
              <a:t>Edgewood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Adopt A Park</a:t>
            </a:r>
          </a:p>
          <a:p>
            <a:r>
              <a:rPr lang="en-US" sz="2000" b="1" dirty="0" smtClean="0"/>
              <a:t>Edgewood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Therapy Gardens</a:t>
            </a:r>
          </a:p>
          <a:p>
            <a:r>
              <a:rPr lang="en-US" sz="2000" b="1" dirty="0" smtClean="0"/>
              <a:t>Edgewood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Yearbook (30-44)</a:t>
            </a:r>
          </a:p>
          <a:p>
            <a:r>
              <a:rPr lang="en-US" sz="2000" b="1" dirty="0" smtClean="0"/>
              <a:t>Fed Garden </a:t>
            </a:r>
            <a:r>
              <a:rPr lang="en-US" sz="2000" b="1" dirty="0" err="1" smtClean="0"/>
              <a:t>Cl</a:t>
            </a:r>
            <a:r>
              <a:rPr lang="en-US" sz="2000" b="1" dirty="0" smtClean="0"/>
              <a:t>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Petite Small Show</a:t>
            </a:r>
          </a:p>
          <a:p>
            <a:r>
              <a:rPr lang="en-US" sz="2000" b="1" dirty="0" smtClean="0"/>
              <a:t>Fed Garden </a:t>
            </a:r>
            <a:r>
              <a:rPr lang="en-US" sz="2000" b="1" dirty="0" err="1" smtClean="0"/>
              <a:t>Cl</a:t>
            </a:r>
            <a:r>
              <a:rPr lang="en-US" sz="2000" b="1" dirty="0" smtClean="0"/>
              <a:t>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Council Standard</a:t>
            </a:r>
          </a:p>
          <a:p>
            <a:r>
              <a:rPr lang="en-US" sz="2000" b="1" dirty="0" smtClean="0"/>
              <a:t>Fed Garden </a:t>
            </a:r>
            <a:r>
              <a:rPr lang="en-US" sz="2000" b="1" dirty="0" err="1" smtClean="0"/>
              <a:t>Cl</a:t>
            </a:r>
            <a:r>
              <a:rPr lang="en-US" sz="2000" b="1" dirty="0" smtClean="0"/>
              <a:t>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 Yearbook Group</a:t>
            </a:r>
          </a:p>
          <a:p>
            <a:r>
              <a:rPr lang="en-US" sz="2000" b="1" dirty="0" smtClean="0"/>
              <a:t>Fed Garden </a:t>
            </a:r>
            <a:r>
              <a:rPr lang="en-US" sz="2000" b="1" dirty="0" err="1" smtClean="0"/>
              <a:t>Cl</a:t>
            </a:r>
            <a:r>
              <a:rPr lang="en-US" sz="2000" b="1" dirty="0" smtClean="0"/>
              <a:t>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Flower Show </a:t>
            </a:r>
            <a:r>
              <a:rPr lang="en-US" sz="2000" b="1" dirty="0" err="1" smtClean="0"/>
              <a:t>Sch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</a:t>
            </a:r>
          </a:p>
        </p:txBody>
      </p:sp>
      <p:pic>
        <p:nvPicPr>
          <p:cNvPr id="3074" name="Picture 2" descr="G:\Garden Club\Children water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048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DIST</a:t>
            </a:r>
            <a:r>
              <a:rPr lang="en-US" dirty="0" smtClean="0"/>
              <a:t>RICT III WINNERS Continued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905000"/>
            <a:ext cx="502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Fed GC of Dist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Patriotic Small Std</a:t>
            </a:r>
          </a:p>
          <a:p>
            <a:r>
              <a:rPr lang="en-US" sz="2000" b="1" dirty="0" smtClean="0"/>
              <a:t>Fed GC of Dist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Council Std</a:t>
            </a:r>
          </a:p>
          <a:p>
            <a:r>
              <a:rPr lang="en-US" sz="2000" b="1" dirty="0" smtClean="0"/>
              <a:t>Fed GC of Dist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Petite Small Show</a:t>
            </a:r>
          </a:p>
          <a:p>
            <a:r>
              <a:rPr lang="en-US" sz="2000" b="1" dirty="0" smtClean="0"/>
              <a:t>Fed GC of Dist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 Yearbook (Group)</a:t>
            </a:r>
          </a:p>
          <a:p>
            <a:r>
              <a:rPr lang="en-US" sz="2000" b="1" dirty="0" smtClean="0"/>
              <a:t>Fed GC of Dist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 Flower Show </a:t>
            </a:r>
            <a:r>
              <a:rPr lang="en-US" sz="2000" b="1" dirty="0" err="1" smtClean="0"/>
              <a:t>Sched</a:t>
            </a:r>
            <a:endParaRPr lang="en-US" sz="2000" b="1" dirty="0" smtClean="0"/>
          </a:p>
          <a:p>
            <a:r>
              <a:rPr lang="en-US" sz="2000" b="1" dirty="0" smtClean="0"/>
              <a:t>Magnolia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Recycling</a:t>
            </a:r>
          </a:p>
          <a:p>
            <a:r>
              <a:rPr lang="en-US" sz="2000" b="1" dirty="0" smtClean="0"/>
              <a:t>Magnolia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Youth Horticulture</a:t>
            </a:r>
          </a:p>
          <a:p>
            <a:r>
              <a:rPr lang="en-US" sz="2000" b="1" dirty="0" smtClean="0"/>
              <a:t>Magnolia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 Civic Achievement</a:t>
            </a:r>
          </a:p>
          <a:p>
            <a:r>
              <a:rPr lang="en-US" sz="2000" b="1" dirty="0" smtClean="0"/>
              <a:t>Magnolia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  Horticulture </a:t>
            </a:r>
          </a:p>
          <a:p>
            <a:r>
              <a:rPr lang="en-US" sz="2000" b="1" dirty="0" smtClean="0"/>
              <a:t>Magnolia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 Community Action</a:t>
            </a:r>
          </a:p>
          <a:p>
            <a:r>
              <a:rPr lang="en-US" sz="2000" b="1" dirty="0" smtClean="0"/>
              <a:t>Magnolia	HM   Yearbook (20-29)</a:t>
            </a:r>
          </a:p>
          <a:p>
            <a:r>
              <a:rPr lang="en-US" sz="2000" b="1" dirty="0" smtClean="0"/>
              <a:t>NE Council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   Flower Show </a:t>
            </a:r>
            <a:r>
              <a:rPr lang="en-US" sz="2000" b="1" dirty="0" err="1" smtClean="0"/>
              <a:t>Sch</a:t>
            </a:r>
            <a:endParaRPr lang="en-US" sz="2000" b="1" dirty="0" smtClean="0"/>
          </a:p>
          <a:p>
            <a:r>
              <a:rPr lang="en-US" sz="2000" b="1" dirty="0" smtClean="0"/>
              <a:t>NE Council	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   </a:t>
            </a:r>
            <a:r>
              <a:rPr lang="en-US" sz="2000" b="1" dirty="0" err="1" smtClean="0"/>
              <a:t>Yearook</a:t>
            </a:r>
            <a:r>
              <a:rPr lang="en-US" sz="2000" b="1" dirty="0" smtClean="0"/>
              <a:t> (Group)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</a:t>
            </a:r>
          </a:p>
        </p:txBody>
      </p:sp>
      <p:pic>
        <p:nvPicPr>
          <p:cNvPr id="4098" name="Picture 2" descr="G:\Garden Club\Ames Too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2104561"/>
            <a:ext cx="3278187" cy="394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DIST</a:t>
            </a:r>
            <a:r>
              <a:rPr lang="en-US" dirty="0" smtClean="0"/>
              <a:t>RICT IV WINNERS (47)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981200"/>
            <a:ext cx="480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Litter Control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Roadside Beauty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Yard of the Month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Adopt A Park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Community Action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Container Garden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Therapy Gardens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Youth Horticulture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Christmas Lights</a:t>
            </a:r>
          </a:p>
          <a:p>
            <a:r>
              <a:rPr lang="en-US" sz="2000" b="1" dirty="0" smtClean="0"/>
              <a:t>Fayette	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Every Light a Prayer</a:t>
            </a:r>
          </a:p>
          <a:p>
            <a:r>
              <a:rPr lang="en-US" sz="2000" b="1" dirty="0" smtClean="0"/>
              <a:t>Fayette	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Yearbook (30-44)</a:t>
            </a:r>
          </a:p>
          <a:p>
            <a:r>
              <a:rPr lang="en-US" sz="2000" b="1" dirty="0" smtClean="0"/>
              <a:t>Fayette	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Butterfly</a:t>
            </a:r>
          </a:p>
          <a:p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G:\Garden Club\Fayette public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905000"/>
            <a:ext cx="33115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DISTRICT IV MORE AWARDS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G_7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71475" y="1743075"/>
            <a:ext cx="4800602" cy="3600452"/>
          </a:xfrm>
        </p:spPr>
      </p:pic>
      <p:sp>
        <p:nvSpPr>
          <p:cNvPr id="6" name="TextBox 5"/>
          <p:cNvSpPr txBox="1"/>
          <p:nvPr/>
        </p:nvSpPr>
        <p:spPr>
          <a:xfrm>
            <a:off x="4038600" y="12192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Birds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Litter Control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Organic Garden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Beauty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Community Svc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Civic Achieve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Special Achieve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Horticulture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Pres of Historic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Décor of Historic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Outdoor Class</a:t>
            </a:r>
          </a:p>
          <a:p>
            <a:r>
              <a:rPr lang="en-US" sz="2000" b="1" dirty="0" smtClean="0"/>
              <a:t>Greensboro	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Arbor Day</a:t>
            </a:r>
          </a:p>
          <a:p>
            <a:r>
              <a:rPr lang="en-US" sz="2000" b="1" dirty="0" smtClean="0"/>
              <a:t>Greensboro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Polinaators</a:t>
            </a:r>
            <a:endParaRPr lang="en-US" sz="2000" b="1" dirty="0" smtClean="0"/>
          </a:p>
          <a:p>
            <a:r>
              <a:rPr lang="en-US" sz="2000" b="1" dirty="0" smtClean="0"/>
              <a:t>Greensboro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Action</a:t>
            </a:r>
          </a:p>
          <a:p>
            <a:r>
              <a:rPr lang="en-US" sz="2000" b="1" dirty="0" smtClean="0"/>
              <a:t>Greensboro	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Edible Garden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DISTRICT IV MORE AWARDS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240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Polinators</a:t>
            </a:r>
            <a:endParaRPr lang="en-US" sz="2000" b="1" dirty="0" smtClean="0"/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Beauty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Service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Adopt A Park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Env</a:t>
            </a:r>
            <a:r>
              <a:rPr lang="en-US" sz="2000" b="1" dirty="0" smtClean="0"/>
              <a:t> Education Y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Youth Leaders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Tree Planting</a:t>
            </a:r>
          </a:p>
          <a:p>
            <a:r>
              <a:rPr lang="en-US" sz="2000" b="1" dirty="0" smtClean="0"/>
              <a:t>Tuscaloosa/NP	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Publicity Press</a:t>
            </a:r>
          </a:p>
          <a:p>
            <a:r>
              <a:rPr lang="en-US" sz="2000" b="1" dirty="0" smtClean="0"/>
              <a:t>Tuscaloosa/NP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Recycling</a:t>
            </a:r>
          </a:p>
          <a:p>
            <a:r>
              <a:rPr lang="en-US" sz="2000" b="1" dirty="0" smtClean="0"/>
              <a:t>Tuscaloosa/NP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School Ground</a:t>
            </a:r>
          </a:p>
          <a:p>
            <a:r>
              <a:rPr lang="en-US" sz="2000" b="1" dirty="0" smtClean="0"/>
              <a:t>Tuscaloosa/NP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Wildflower</a:t>
            </a:r>
          </a:p>
          <a:p>
            <a:r>
              <a:rPr lang="en-US" sz="2000" b="1" dirty="0" smtClean="0"/>
              <a:t>Tuscaloosa/NP	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 Youth </a:t>
            </a:r>
            <a:r>
              <a:rPr lang="en-US" sz="2000" b="1" dirty="0" err="1" smtClean="0"/>
              <a:t>Horticul</a:t>
            </a:r>
            <a:endParaRPr lang="en-US" sz="2000" b="1" dirty="0" smtClean="0"/>
          </a:p>
          <a:p>
            <a:r>
              <a:rPr lang="en-US" sz="2000" b="1" dirty="0" smtClean="0"/>
              <a:t>Tuscaloosa/NP	 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 Special Achieve</a:t>
            </a:r>
          </a:p>
          <a:p>
            <a:r>
              <a:rPr lang="en-US" sz="2000" b="1" dirty="0" smtClean="0"/>
              <a:t>Tuscaloosa/NP	  HM Yearbook (-29)</a:t>
            </a:r>
          </a:p>
          <a:p>
            <a:endParaRPr lang="en-US" sz="2000" b="1" dirty="0" smtClean="0"/>
          </a:p>
        </p:txBody>
      </p:sp>
      <p:pic>
        <p:nvPicPr>
          <p:cNvPr id="6146" name="Picture 2" descr="G:\Garden Club\Tree in public pl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85" y="1219200"/>
            <a:ext cx="344748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5770</TotalTime>
  <Words>457</Words>
  <Application>Microsoft Office PowerPoint</Application>
  <PresentationFormat>On-screen Show (4:3)</PresentationFormat>
  <Paragraphs>247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GCA AWARDS 2023</vt:lpstr>
      <vt:lpstr>STATE AWARDS FOR MEDIA</vt:lpstr>
      <vt:lpstr>      DISTRICT I WINNERS (8)</vt:lpstr>
      <vt:lpstr>    DISTRICT II WINNERS (16)</vt:lpstr>
      <vt:lpstr>    DISTRICT III WINNERS (25)</vt:lpstr>
      <vt:lpstr>DISTRICT III WINNERS Continued </vt:lpstr>
      <vt:lpstr>     DISTRICT IV WINNERS (47)</vt:lpstr>
      <vt:lpstr>       DISTRICT IV MORE AWARDS </vt:lpstr>
      <vt:lpstr>      DISTRICT IV MORE AWARDS </vt:lpstr>
      <vt:lpstr>        DISTRICT IV MORE AWARDS </vt:lpstr>
      <vt:lpstr>           DISTRICT V AWARDS (3) </vt:lpstr>
      <vt:lpstr>       DISTRICT VI AWARDS (14) </vt:lpstr>
      <vt:lpstr>      DISTRICT VII AWARDS (5)</vt:lpstr>
      <vt:lpstr>DISTRICT VIII AWARDS (11) </vt:lpstr>
      <vt:lpstr>Slide 15</vt:lpstr>
      <vt:lpstr>Slide 16</vt:lpstr>
      <vt:lpstr>MENTOR OF THE YEAR –           SYBIL INGRAM  (Our Great Loss)</vt:lpstr>
      <vt:lpstr>MEMBER OF HONOR –         JAN THOMAS</vt:lpstr>
      <vt:lpstr>Deep South Awards Given 3/24</vt:lpstr>
      <vt:lpstr>Deep South Awards Given 3/24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AWARDS 2023</dc:title>
  <dc:creator>Owner</dc:creator>
  <cp:lastModifiedBy>Owner</cp:lastModifiedBy>
  <cp:revision>56</cp:revision>
  <dcterms:created xsi:type="dcterms:W3CDTF">2024-01-31T21:01:05Z</dcterms:created>
  <dcterms:modified xsi:type="dcterms:W3CDTF">2024-04-03T17:47:54Z</dcterms:modified>
</cp:coreProperties>
</file>